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332509" y="2632364"/>
            <a:ext cx="1127729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111111"/>
                </a:solidFill>
              </a:defRPr>
            </a:pPr>
            <a:r>
              <a:rPr dirty="0" err="1"/>
              <a:t>Bonrix</a:t>
            </a:r>
            <a:r>
              <a:rPr dirty="0"/>
              <a:t> Embedded Innovations</a:t>
            </a:r>
          </a:p>
          <a:p>
            <a:pPr algn="ctr">
              <a:defRPr sz="2000">
                <a:solidFill>
                  <a:srgbClr val="555555"/>
                </a:solidFill>
              </a:defRPr>
            </a:pPr>
            <a:endParaRPr lang="en-IN" dirty="0" smtClean="0"/>
          </a:p>
          <a:p>
            <a:pPr algn="ctr">
              <a:defRPr sz="2000">
                <a:solidFill>
                  <a:srgbClr val="555555"/>
                </a:solidFill>
              </a:defRPr>
            </a:pPr>
            <a:r>
              <a:rPr dirty="0" err="1" smtClean="0"/>
              <a:t>IoT</a:t>
            </a:r>
            <a:r>
              <a:rPr dirty="0" smtClean="0"/>
              <a:t> </a:t>
            </a:r>
            <a:r>
              <a:rPr dirty="0"/>
              <a:t>&amp; Embedded Systems Solutions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Custom IoT and embedded electronics solutions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AI/ML integration for smarter devices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End-to-end firmware, PCB, and enclosure engineering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Product line of Dynamic QR displays and retail soundboxes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Consulting and build services tailored to business needs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Key Offerings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Custom IoT systems and device development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AI/ML solutions embedded into products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Firmware design, testing, and optimization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PCB design and hardware engineering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Industrial enclosure and productization services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Features &amp; Benefits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Tailor-made solutions aligned to use-case and scale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Integrated stack: hardware, firmware, and AI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Rapid prototyping with production-ready designs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Retail-ready Dynamic QR and payment soundbox devices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Reliable support from concept to deployment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Use Cases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Smart retail displays with dynamic QR code payments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Soundbox displays for UPI payment confirmation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Embedded devices with WiFi/Bluetooth/USB interfaces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Data-driven IoT products leveraging AI/ML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Custom scanners and compact display modules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Latest Updates / News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Expanded product range: DQR-222, DQR-111, CFD series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Multiple connectivity options: USB, WiFi, Bluetooth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7-inch Smart Retail Dynamic QR Code displays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New compact 3.5-inch dynamic QR code displays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2025 portfolio and website network updated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Conclusion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Comprehensive partner for IoT and embedded innovation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From design to delivery with integrated AI/ML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Proven retail and display devices ready for deployment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Focused on performance, reliability, and customization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128016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32004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Company Profile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45920"/>
            <a:ext cx="109728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Company: Bonrix Embedded Innovations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Mission: Pioneer smart, tailored IoT and embedded solutions that solve real business challenges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Vision: Lead the future of connected devices with integrated AI, robust hardware, and elegant design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Services: IoT systems, firmware development, AI/ML integration, PCB design, enclosure engineering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Address: A-701, Dev Aurum Commercial, Nr. Anand Nagar Cross Road, Prahlad Nagar, Satellite, Ahmedabad, Gujarat 380015</a:t>
            </a:r>
          </a:p>
          <a:p>
            <a:pPr>
              <a:spcAft>
                <a:spcPts val="1400"/>
              </a:spcAft>
              <a:defRPr sz="2200">
                <a:solidFill>
                  <a:srgbClr val="000000"/>
                </a:solidFill>
              </a:defRPr>
            </a:pPr>
            <a:r>
              <a:t>• Web: embedded-innovations.in, embedded-innovations.com, embedded-innovations.co.in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3</cp:revision>
  <dcterms:created xsi:type="dcterms:W3CDTF">2013-01-27T09:14:16Z</dcterms:created>
  <dcterms:modified xsi:type="dcterms:W3CDTF">2025-11-24T11:35:54Z</dcterms:modified>
  <cp:category/>
</cp:coreProperties>
</file>